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6" d="100"/>
          <a:sy n="16" d="100"/>
        </p:scale>
        <p:origin x="3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5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6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9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3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5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5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2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2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2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0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E4D1E9-75ED-C977-1A4D-6C278696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87"/>
            <a:ext cx="28800425" cy="431632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1DCE23-444B-E232-D6CA-6CBEA78ECAB1}"/>
              </a:ext>
            </a:extLst>
          </p:cNvPr>
          <p:cNvSpPr txBox="1"/>
          <p:nvPr/>
        </p:nvSpPr>
        <p:spPr>
          <a:xfrm>
            <a:off x="5634028" y="6212999"/>
            <a:ext cx="175323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latin typeface="Noto Sans Thai" panose="020B0502040504020204" pitchFamily="34" charset="-34"/>
                <a:cs typeface="Noto Sans Thai" panose="020B0502040504020204" pitchFamily="34" charset="-34"/>
              </a:rPr>
              <a:t>แบบนำเสนอผลงานวิจัยสถาบัน - นำเสนอด้วยโปสเตอร์ </a:t>
            </a:r>
            <a:endParaRPr lang="en-US" sz="6000" dirty="0">
              <a:latin typeface="Noto Sans Thai" panose="020B0502040504020204" pitchFamily="34" charset="-34"/>
              <a:cs typeface="Noto Sans Thai" panose="020B0502040504020204" pitchFamily="34" charset="-34"/>
            </a:endParaRPr>
          </a:p>
          <a:p>
            <a:endParaRPr lang="en-US" sz="6000" dirty="0">
              <a:latin typeface="Noto Sans Thai" panose="020B0502040504020204" pitchFamily="34" charset="-34"/>
              <a:cs typeface="Noto Sans Thai" panose="020B0502040504020204" pitchFamily="34" charset="-34"/>
            </a:endParaRPr>
          </a:p>
        </p:txBody>
      </p:sp>
      <p:sp>
        <p:nvSpPr>
          <p:cNvPr id="10" name="Text Box 1">
            <a:extLst>
              <a:ext uri="{FF2B5EF4-FFF2-40B4-BE49-F238E27FC236}">
                <a16:creationId xmlns:a16="http://schemas.microsoft.com/office/drawing/2014/main" id="{B04F1910-90C7-34C1-3D4B-2DBA7F4497FC}"/>
              </a:ext>
            </a:extLst>
          </p:cNvPr>
          <p:cNvSpPr txBox="1"/>
          <p:nvPr/>
        </p:nvSpPr>
        <p:spPr>
          <a:xfrm>
            <a:off x="2387276" y="7757154"/>
            <a:ext cx="24025869" cy="3073556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6600" b="1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ชื่อผลงาน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ชื่อ – สกุล ผู้นำเสนอผลงาน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หน่วยงาน สถาบันที่สังกัด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บทคัดย่อ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บทนำ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วัตถุประสงค์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ขั้นตอนและวิธีการดำเนินงาน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ผลการศึกษา อภิปรายผลและข้อเสนอแนะ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การนำไปใช้ประโยชน์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FE9306-E592-8950-547C-CAF516F761A8}"/>
              </a:ext>
            </a:extLst>
          </p:cNvPr>
          <p:cNvCxnSpPr>
            <a:cxnSpLocks/>
          </p:cNvCxnSpPr>
          <p:nvPr/>
        </p:nvCxnSpPr>
        <p:spPr>
          <a:xfrm>
            <a:off x="0" y="2363772"/>
            <a:ext cx="288004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9B50D5-50E6-1E3C-2004-6EE8571A4CFB}"/>
              </a:ext>
            </a:extLst>
          </p:cNvPr>
          <p:cNvCxnSpPr>
            <a:cxnSpLocks/>
          </p:cNvCxnSpPr>
          <p:nvPr/>
        </p:nvCxnSpPr>
        <p:spPr>
          <a:xfrm>
            <a:off x="27488515" y="0"/>
            <a:ext cx="0" cy="4318195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367666CA-1EE0-8C27-63FE-267EAFB1137F}"/>
              </a:ext>
            </a:extLst>
          </p:cNvPr>
          <p:cNvSpPr txBox="1"/>
          <p:nvPr/>
        </p:nvSpPr>
        <p:spPr>
          <a:xfrm>
            <a:off x="10391465" y="1682921"/>
            <a:ext cx="6965785" cy="107568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88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80 </a:t>
            </a:r>
            <a:r>
              <a:rPr lang="th-TH" sz="88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ซม.</a:t>
            </a:r>
            <a:endParaRPr lang="en-US" sz="80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BC942F4B-345C-272E-E15C-8A58A159B46C}"/>
              </a:ext>
            </a:extLst>
          </p:cNvPr>
          <p:cNvSpPr txBox="1"/>
          <p:nvPr/>
        </p:nvSpPr>
        <p:spPr>
          <a:xfrm rot="5400000">
            <a:off x="25432987" y="20829930"/>
            <a:ext cx="4389756" cy="117255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80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120 </a:t>
            </a:r>
            <a:r>
              <a:rPr lang="th-TH" sz="80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ซม.</a:t>
            </a:r>
            <a:endParaRPr lang="en-US" sz="72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73090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47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Noto Sans Thai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KRITTIMA PHETBUD</dc:creator>
  <cp:lastModifiedBy>KRITTIMA PHETBUD</cp:lastModifiedBy>
  <cp:revision>2</cp:revision>
  <dcterms:created xsi:type="dcterms:W3CDTF">2026-06-19T07:35:14Z</dcterms:created>
  <dcterms:modified xsi:type="dcterms:W3CDTF">2026-06-19T07:43:43Z</dcterms:modified>
</cp:coreProperties>
</file>